
<file path=[Content_Types].xml><?xml version="1.0" encoding="utf-8"?>
<Types xmlns="http://schemas.openxmlformats.org/package/2006/content-types">
  <Default Extension="jpeg" ContentType="image/jpeg"/>
  <Default Extension="jpg" ContentType="image/jp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81" r:id="rId3"/>
    <p:sldId id="276" r:id="rId4"/>
    <p:sldId id="261" r:id="rId5"/>
    <p:sldId id="262" r:id="rId6"/>
    <p:sldId id="274" r:id="rId7"/>
    <p:sldId id="275" r:id="rId8"/>
    <p:sldId id="282" r:id="rId9"/>
    <p:sldId id="285" r:id="rId10"/>
    <p:sldId id="283" r:id="rId11"/>
    <p:sldId id="284" r:id="rId12"/>
    <p:sldId id="278" r:id="rId13"/>
    <p:sldId id="279" r:id="rId14"/>
    <p:sldId id="280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5"/>
    <p:restoredTop sz="97030"/>
  </p:normalViewPr>
  <p:slideViewPr>
    <p:cSldViewPr snapToGrid="0" snapToObjects="1">
      <p:cViewPr varScale="1">
        <p:scale>
          <a:sx n="128" d="100"/>
          <a:sy n="128" d="100"/>
        </p:scale>
        <p:origin x="17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614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55466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e6798bc-d1ab-4b01-b1af-2fd4ef2ee06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B21345-1D1C-F5A3-1515-C176002208BC}"/>
              </a:ext>
            </a:extLst>
          </p:cNvPr>
          <p:cNvSpPr txBox="1"/>
          <p:nvPr/>
        </p:nvSpPr>
        <p:spPr>
          <a:xfrm>
            <a:off x="74951" y="3576231"/>
            <a:ext cx="4354642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NP" dirty="0">
                <a:solidFill>
                  <a:schemeClr val="bg1"/>
                </a:solidFill>
              </a:rPr>
              <a:t>      </a:t>
            </a:r>
            <a:r>
              <a:rPr lang="en-NP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Project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Matt Lewis (ML789)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Suraj </a:t>
            </a:r>
            <a:r>
              <a:rPr lang="en-NP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Shrestha(Suraj567255)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Raelyn </a:t>
            </a:r>
            <a:r>
              <a:rPr lang="en-NP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Sangil (RPSangil)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Thomas Gosper (Gosper23)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70F1B0-791E-1EEF-C252-AA46FD07F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Object 1" descr="/tmp/beautiful_ai_exports/3781f3dc-919a-4863-8e3f-cad05c3d5011.jpg">
            <a:extLst>
              <a:ext uri="{FF2B5EF4-FFF2-40B4-BE49-F238E27FC236}">
                <a16:creationId xmlns:a16="http://schemas.microsoft.com/office/drawing/2014/main" id="{4E1D7884-5C30-8387-F7EE-BCA1E85DA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0" b="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3E39F80-FD8D-DC92-36E1-5F82F21E6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3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decorated, gambling house, toy&#10;&#10;Description automatically generated">
            <a:extLst>
              <a:ext uri="{FF2B5EF4-FFF2-40B4-BE49-F238E27FC236}">
                <a16:creationId xmlns:a16="http://schemas.microsoft.com/office/drawing/2014/main" id="{2198C541-1B7F-29F7-8B5D-0E5CB4FB9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4EECA5-E789-25E8-E56A-328A50E7B39E}"/>
              </a:ext>
            </a:extLst>
          </p:cNvPr>
          <p:cNvSpPr txBox="1"/>
          <p:nvPr/>
        </p:nvSpPr>
        <p:spPr>
          <a:xfrm>
            <a:off x="122520" y="233318"/>
            <a:ext cx="601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210CD-DAC6-E4AE-C40B-427B16CAC20A}"/>
              </a:ext>
            </a:extLst>
          </p:cNvPr>
          <p:cNvSpPr txBox="1"/>
          <p:nvPr/>
        </p:nvSpPr>
        <p:spPr>
          <a:xfrm>
            <a:off x="746646" y="4540850"/>
            <a:ext cx="664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Github Repo :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github.com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RPSangil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/Project-3</a:t>
            </a:r>
            <a:endParaRPr lang="en-NP" dirty="0">
              <a:solidFill>
                <a:schemeClr val="accent2">
                  <a:lumMod val="20000"/>
                  <a:lumOff val="8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3110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88694B2-9553-E8E2-9C6F-DA46EF69B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43A37-3AFA-BB57-A6DE-5144E26626BB}"/>
              </a:ext>
            </a:extLst>
          </p:cNvPr>
          <p:cNvSpPr txBox="1"/>
          <p:nvPr/>
        </p:nvSpPr>
        <p:spPr>
          <a:xfrm>
            <a:off x="1292087" y="235484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16013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7211407-570d-482f-993d-e89b0bd0acea.jpg">
            <a:extLst>
              <a:ext uri="{FF2B5EF4-FFF2-40B4-BE49-F238E27FC236}">
                <a16:creationId xmlns:a16="http://schemas.microsoft.com/office/drawing/2014/main" id="{5812A66E-ACC4-EFF5-4C79-A0359EEA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6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64f6ec0-4e82-4af4-bafe-61afbc873c1d.jpg">
            <a:extLst>
              <a:ext uri="{FF2B5EF4-FFF2-40B4-BE49-F238E27FC236}">
                <a16:creationId xmlns:a16="http://schemas.microsoft.com/office/drawing/2014/main" id="{7A778635-BA3B-9E34-0406-7E0B3B6F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1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56cfe0d-6a06-4dcc-acdf-1e781918c14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df86018-ff18-48fa-8614-97c6f1635ad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nting_Screencapture.mov" descr="Minting_Screencapture.mov">
            <a:hlinkClick r:id="" action="ppaction://media"/>
            <a:extLst>
              <a:ext uri="{FF2B5EF4-FFF2-40B4-BE49-F238E27FC236}">
                <a16:creationId xmlns:a16="http://schemas.microsoft.com/office/drawing/2014/main" id="{0A891CBD-0E40-D4A4-344B-D6363422C9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1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487E801B-12AE-8166-E61B-B8714B623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8FFBB-4FB7-92CF-4F0B-E04EAF440D00}"/>
              </a:ext>
            </a:extLst>
          </p:cNvPr>
          <p:cNvSpPr txBox="1"/>
          <p:nvPr/>
        </p:nvSpPr>
        <p:spPr>
          <a:xfrm>
            <a:off x="346365" y="138545"/>
            <a:ext cx="528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>
                <a:solidFill>
                  <a:schemeClr val="bg1"/>
                </a:solidFill>
              </a:rPr>
              <a:t>Metamask Screenshots</a:t>
            </a:r>
            <a:endParaRPr lang="en-NP" dirty="0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8CD2FD-BCCC-A00D-2E53-6FF45647F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74" y="2773921"/>
            <a:ext cx="1905000" cy="2225579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49D6EC-E0A9-56F6-D15F-9CE0C13D3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774" y="323211"/>
            <a:ext cx="1943100" cy="2225579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6412E5-0CE9-9B6F-D0DC-8BB9077ED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31" y="507878"/>
            <a:ext cx="1805696" cy="2210730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68E3F9-40FF-6880-8211-986A5B11E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32" y="2968212"/>
            <a:ext cx="1901548" cy="21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5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C361E2-C889-4343-51AA-C8A5E61F2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2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fer_Screen_Capture.mov" descr="Transfer_Screen_Capture.mov">
            <a:hlinkClick r:id="" action="ppaction://media"/>
            <a:extLst>
              <a:ext uri="{FF2B5EF4-FFF2-40B4-BE49-F238E27FC236}">
                <a16:creationId xmlns:a16="http://schemas.microsoft.com/office/drawing/2014/main" id="{AD9D0457-90DF-200F-D2DB-7E57AEF6B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2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44</Words>
  <Application>Microsoft Macintosh PowerPoint</Application>
  <PresentationFormat>On-screen Show (16:9)</PresentationFormat>
  <Paragraphs>12</Paragraphs>
  <Slides>14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FUTURA MEDIUM</vt:lpstr>
      <vt:lpstr>FUTURA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suraj stha</cp:lastModifiedBy>
  <cp:revision>6</cp:revision>
  <dcterms:created xsi:type="dcterms:W3CDTF">2022-08-30T15:15:27Z</dcterms:created>
  <dcterms:modified xsi:type="dcterms:W3CDTF">2022-08-31T10:24:20Z</dcterms:modified>
</cp:coreProperties>
</file>